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5" r:id="rId3"/>
    <p:sldId id="266" r:id="rId4"/>
    <p:sldId id="261" r:id="rId5"/>
    <p:sldId id="264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4B59-00B7-E383-E46A-E274E643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9DD3-05D5-4ABE-846F-AA8AF5187E9D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D399-8645-81EF-6947-5CAEE971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4858-CA0A-A32C-7E94-B9F150CF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2D2F-747A-4D05-BFAC-007A22C788C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8224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C97A-4010-D75D-A5DD-58AA3749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7ACF-4C7F-41A1-B9F2-4577CFCE6F3E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A070-6028-51B5-C0AD-83DC9C28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BEA6-A8EB-02F8-D4D4-12B1EED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4CE2-1FCF-48F0-8669-667D5FF1EC0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1756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D4E72-C9FE-80EF-30CF-6A1223B0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BFC4-9A9D-43D3-902D-8E14C87F65CC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365F2-161C-6B6D-25E8-FDF6742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AE5F1-499A-28EA-54FE-FA3E4CBB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EDBF3-B003-4920-83A8-A461174AC4B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1640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6BD0-5989-30C5-EA44-727E70CE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A49C-03B7-497F-A6EA-944152CC2F62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656A6-8927-315E-D4F0-F13F65BB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A2883-FC38-AD5D-AF45-D7AF414F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3FADE-21A4-4DBA-BBB4-0918F50250C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710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29D46-D418-4757-A446-829653CE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5E2F-1940-4B35-A8CA-73A8489181A0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9FCA-4842-46E9-D216-B98F3902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2A5DD-A326-C884-20EE-9479822B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38007-B2E0-43C8-8C36-6B4D8F7EE2F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998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DF9AF1-5A8D-2A26-4EF5-46D0DFE4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EDFB-92D2-4A50-8733-988A14F7B274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9D382-9B33-AEE0-08BD-DC49E4EA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04B45-8ADB-C486-3613-E19F4E55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399F-4EEA-47D9-AE8E-EEE20329205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5825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BC0BB9-80F6-7195-9C66-684247BF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130A-6EA2-423B-88C5-885EC58384B7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6B73-0D9E-71E5-AA9F-AFFCFF3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D77C6F-3537-DA7F-4F65-D0A1528B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FF9B-67E9-4CAF-9948-43795C451D1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016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4BDF72-F971-D3BC-C314-8FE3857E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A133-9632-4200-A7D1-2761D85262F4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945526-608E-8B65-7E21-5CB4FDC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51AADE-2B78-D1BB-A002-51F0B6FA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024F6-3329-453F-BAFD-4FE52BA4750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157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10F708-ED7B-EBDC-CECC-14E4E62C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21A8-2A60-422E-9F6A-DB1C274FE5AD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F5932B-8257-6B97-A6BB-2B469DAA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28C0D2-0A7F-08B9-7F56-A54034F0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B08A-C404-4651-B33F-909B1274B26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6615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ACBF18-4CE5-6BCB-4BAF-9DEAADBC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45BB-BB96-4AEF-98B4-8F947996B2AB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E21208-DBAB-F297-7C21-853374B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37CC6-2583-4E1E-DEE2-BE0AECF7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6EB5D-42B1-488F-A1C6-BB7D6DAACAD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7379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A34E1F-8327-A437-7A54-C00C786A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97B1-7617-472E-ABE4-B1C43E4B69BD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E97A0B-E363-F43D-FC49-A8E06E74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DB3BF2-9F70-C333-EED3-81E0D715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C768-CE1F-4A6F-8E1F-42269071F93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629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EAB35-46FF-95FF-8D19-B41566E218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8F7187-2C5E-553E-DED4-018FC8412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FB04-A1DF-837F-101D-B06365231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CD0BA-3126-454B-AF78-4E5C66B9FBDD}" type="datetimeFigureOut">
              <a:rPr lang="ar-SA"/>
              <a:pPr>
                <a:defRPr/>
              </a:pPr>
              <a:t>29/03/45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88B9-3BE9-7340-F28D-248BF73C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64D8-A49F-9D07-B23A-55C385C29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8CF4217-CA6B-4597-AB6A-691B15CD5831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جدول 16">
            <a:extLst>
              <a:ext uri="{FF2B5EF4-FFF2-40B4-BE49-F238E27FC236}">
                <a16:creationId xmlns:a16="http://schemas.microsoft.com/office/drawing/2014/main" id="{0C4079A5-F539-24ED-4EFC-88CFD94D4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26896"/>
              </p:ext>
            </p:extLst>
          </p:nvPr>
        </p:nvGraphicFramePr>
        <p:xfrm>
          <a:off x="469900" y="2273300"/>
          <a:ext cx="8153400" cy="25717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1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300" b="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تقرير برنامج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71">
                <a:tc>
                  <a:txBody>
                    <a:bodyPr/>
                    <a:lstStyle/>
                    <a:p>
                      <a:pPr algn="ctr" rtl="1"/>
                      <a:r>
                        <a:rPr lang="ar-SA" sz="2300" dirty="0">
                          <a:solidFill>
                            <a:schemeClr val="tx1"/>
                          </a:solidFill>
                          <a:cs typeface="AL-Mohanad Bold" pitchFamily="2" charset="-78"/>
                        </a:rPr>
                        <a:t>اسم المدرسة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300" dirty="0">
                          <a:solidFill>
                            <a:schemeClr val="tx1"/>
                          </a:solidFill>
                        </a:rPr>
                        <a:t>ابتدائية التيسير للطفولة المبكرة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158">
                <a:tc>
                  <a:txBody>
                    <a:bodyPr/>
                    <a:lstStyle/>
                    <a:p>
                      <a:pPr algn="ctr" rtl="1"/>
                      <a:r>
                        <a:rPr lang="ar-SA" sz="2300" dirty="0">
                          <a:solidFill>
                            <a:schemeClr val="tx1"/>
                          </a:solidFill>
                          <a:cs typeface="AL-Mohanad Bold" pitchFamily="2" charset="-78"/>
                        </a:rPr>
                        <a:t>اسم البرنامج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300" dirty="0">
                          <a:solidFill>
                            <a:schemeClr val="tx1"/>
                          </a:solidFill>
                        </a:rPr>
                        <a:t>تفعيل أسبوع الفضاء العالمي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ar-SA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عدد المستفيدين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293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99">
                <a:tc>
                  <a:txBody>
                    <a:bodyPr/>
                    <a:lstStyle/>
                    <a:p>
                      <a:pPr algn="ctr" rtl="1"/>
                      <a:r>
                        <a:rPr lang="ar-SA" sz="2300" dirty="0">
                          <a:solidFill>
                            <a:schemeClr val="tx1"/>
                          </a:solidFill>
                          <a:cs typeface="AL-Mohanad Bold" pitchFamily="2" charset="-78"/>
                        </a:rPr>
                        <a:t>عدد الصور المرفقة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ohanad Bold" pitchFamily="2" charset="-78"/>
                        </a:rPr>
                        <a:t>6 صور</a:t>
                      </a:r>
                    </a:p>
                  </a:txBody>
                  <a:tcPr marL="68586" marR="68586" marT="32473" marB="324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ar-SA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L-Mohanad Bold" pitchFamily="2" charset="-7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AC3C793-4F70-6754-BBA0-195B4B213907}"/>
              </a:ext>
            </a:extLst>
          </p:cNvPr>
          <p:cNvSpPr txBox="1"/>
          <p:nvPr/>
        </p:nvSpPr>
        <p:spPr>
          <a:xfrm>
            <a:off x="1452563" y="4970463"/>
            <a:ext cx="5786437" cy="30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50" b="1" dirty="0">
                <a:solidFill>
                  <a:srgbClr val="C00000"/>
                </a:solidFill>
                <a:latin typeface="+mn-lt"/>
                <a:cs typeface="+mn-cs"/>
              </a:rPr>
              <a:t>إذا كان من متطلبات البرنامج مقطع فيديو، يوضع رابط في مكان أحدى الصور الفوتوغرافية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63BD5F4-355C-4AF5-88A3-0BACB272E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1" y="0"/>
            <a:ext cx="4320209" cy="302522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99A05F-CBEB-4116-BBB8-CF8BF1C8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3922643" cy="30252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47D676-1120-4B94-A728-E0C1FECF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07" y="3025223"/>
            <a:ext cx="4219575" cy="36044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BD81527-2EE5-4E90-889E-CB1CFE700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42" y="3025224"/>
            <a:ext cx="3922643" cy="36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5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F0B2FA9-7EFE-470C-8268-28C739B3C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8" y="0"/>
            <a:ext cx="3786808" cy="36576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60A85A-E682-4C17-A0B6-7AFD320C1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" y="0"/>
            <a:ext cx="3896139" cy="36576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0E1716B-6B3B-42A6-975F-B892EA766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8" y="3564835"/>
            <a:ext cx="3896139" cy="32931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8CA362-6713-44FF-8AD5-8FD993C5E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6" y="3657600"/>
            <a:ext cx="378681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9DB92B-9E21-6DEB-9469-5F2D03146A3E}"/>
              </a:ext>
            </a:extLst>
          </p:cNvPr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35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1FCD8C5-2ECF-1239-F4E1-8F73C5DFC937}"/>
              </a:ext>
            </a:extLst>
          </p:cNvPr>
          <p:cNvSpPr txBox="1"/>
          <p:nvPr/>
        </p:nvSpPr>
        <p:spPr>
          <a:xfrm>
            <a:off x="2905125" y="2795588"/>
            <a:ext cx="2546350" cy="30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50" b="1" dirty="0">
                <a:latin typeface="+mn-lt"/>
                <a:cs typeface="+mn-cs"/>
              </a:rPr>
              <a:t>إدراج صورة فوتوغرافية بحجم الإطار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38D88B-5A33-4105-91C4-EFD72DCED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409575"/>
            <a:ext cx="7964488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39A8C7-6F65-C8A9-63A8-B5C550E09C76}"/>
              </a:ext>
            </a:extLst>
          </p:cNvPr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35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26AC734-CFD1-BAD4-6175-AF67F7AF8542}"/>
              </a:ext>
            </a:extLst>
          </p:cNvPr>
          <p:cNvSpPr txBox="1"/>
          <p:nvPr/>
        </p:nvSpPr>
        <p:spPr>
          <a:xfrm>
            <a:off x="2905125" y="2795588"/>
            <a:ext cx="2546350" cy="30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50" b="1" dirty="0">
                <a:latin typeface="+mn-lt"/>
                <a:cs typeface="+mn-cs"/>
              </a:rPr>
              <a:t>إدراج صورة فوتوغرافية بحجم الإطار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56C97B0-4B9E-4ACD-B57D-FD558E1C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09575"/>
            <a:ext cx="7964488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77D3EE-4830-9BE1-140C-C22C131998A0}"/>
              </a:ext>
            </a:extLst>
          </p:cNvPr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35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E97EF5E-FF75-EFDE-3948-43B680EE275F}"/>
              </a:ext>
            </a:extLst>
          </p:cNvPr>
          <p:cNvSpPr txBox="1"/>
          <p:nvPr/>
        </p:nvSpPr>
        <p:spPr>
          <a:xfrm>
            <a:off x="2905125" y="2795588"/>
            <a:ext cx="2546350" cy="30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50" b="1" dirty="0">
                <a:latin typeface="+mn-lt"/>
                <a:cs typeface="+mn-cs"/>
              </a:rPr>
              <a:t>إدراج صورة فوتوغرافية بحجم الإطار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1CA4867-6290-4CC8-A703-09F17AD82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09574"/>
            <a:ext cx="7964488" cy="5880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9291F514-AE7D-1ECE-2744-5E5A4CF893D1}"/>
              </a:ext>
            </a:extLst>
          </p:cNvPr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35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27E1118-A067-1408-1FA2-5C376FB1CFE5}"/>
              </a:ext>
            </a:extLst>
          </p:cNvPr>
          <p:cNvSpPr txBox="1"/>
          <p:nvPr/>
        </p:nvSpPr>
        <p:spPr>
          <a:xfrm>
            <a:off x="2905125" y="2795588"/>
            <a:ext cx="2546350" cy="30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50" b="1" dirty="0">
                <a:latin typeface="+mn-lt"/>
                <a:cs typeface="+mn-cs"/>
              </a:rPr>
              <a:t>إدراج صورة فوتوغرافية بحجم الإطار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2CC9FC2-1F84-4C89-B7F3-F617E54A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09574"/>
            <a:ext cx="7964488" cy="58801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B8275E-639E-9E23-848C-BDF42663F550}"/>
              </a:ext>
            </a:extLst>
          </p:cNvPr>
          <p:cNvSpPr/>
          <p:nvPr/>
        </p:nvSpPr>
        <p:spPr>
          <a:xfrm>
            <a:off x="666750" y="409575"/>
            <a:ext cx="7964488" cy="58801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35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FB77405-29BF-5C56-E927-EDAF78CA29C6}"/>
              </a:ext>
            </a:extLst>
          </p:cNvPr>
          <p:cNvSpPr txBox="1"/>
          <p:nvPr/>
        </p:nvSpPr>
        <p:spPr>
          <a:xfrm>
            <a:off x="2905125" y="2795588"/>
            <a:ext cx="2546350" cy="30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50" b="1" dirty="0">
                <a:latin typeface="+mn-lt"/>
                <a:cs typeface="+mn-cs"/>
              </a:rPr>
              <a:t>إدراج صورة فوتوغرافية بحجم الإطار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1B9E24-7D5D-4904-8760-35667B90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409574"/>
            <a:ext cx="7964488" cy="58801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62</Words>
  <Application>Microsoft Office PowerPoint</Application>
  <PresentationFormat>عرض على الشاشة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وردة ...</cp:lastModifiedBy>
  <cp:revision>18</cp:revision>
  <dcterms:created xsi:type="dcterms:W3CDTF">2022-10-05T14:50:00Z</dcterms:created>
  <dcterms:modified xsi:type="dcterms:W3CDTF">2023-10-13T09:03:42Z</dcterms:modified>
</cp:coreProperties>
</file>